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41" r:id="rId1"/>
  </p:sldMasterIdLst>
  <p:notesMasterIdLst>
    <p:notesMasterId r:id="rId3"/>
  </p:notesMasterIdLst>
  <p:sldIdLst>
    <p:sldId id="256" r:id="rId2"/>
  </p:sldIdLst>
  <p:sldSz cx="43891200" cy="32918400"/>
  <p:notesSz cx="9309100" cy="7023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522488" algn="l" rtl="0" eaLnBrk="0" fontAlgn="base" hangingPunct="0">
      <a:spcBef>
        <a:spcPct val="0"/>
      </a:spcBef>
      <a:spcAft>
        <a:spcPct val="0"/>
      </a:spcAft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1044976" algn="l" rtl="0" eaLnBrk="0" fontAlgn="base" hangingPunct="0">
      <a:spcBef>
        <a:spcPct val="0"/>
      </a:spcBef>
      <a:spcAft>
        <a:spcPct val="0"/>
      </a:spcAft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567464" algn="l" rtl="0" eaLnBrk="0" fontAlgn="base" hangingPunct="0">
      <a:spcBef>
        <a:spcPct val="0"/>
      </a:spcBef>
      <a:spcAft>
        <a:spcPct val="0"/>
      </a:spcAft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2089953" algn="l" rtl="0" eaLnBrk="0" fontAlgn="base" hangingPunct="0">
      <a:spcBef>
        <a:spcPct val="0"/>
      </a:spcBef>
      <a:spcAft>
        <a:spcPct val="0"/>
      </a:spcAft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612441" algn="l" defTabSz="1044976" rtl="0" eaLnBrk="1" latinLnBrk="0" hangingPunct="1"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3134929" algn="l" defTabSz="1044976" rtl="0" eaLnBrk="1" latinLnBrk="0" hangingPunct="1"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657417" algn="l" defTabSz="1044976" rtl="0" eaLnBrk="1" latinLnBrk="0" hangingPunct="1"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4179905" algn="l" defTabSz="1044976" rtl="0" eaLnBrk="1" latinLnBrk="0" hangingPunct="1">
      <a:defRPr sz="2743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8688" userDrawn="1">
          <p15:clr>
            <a:srgbClr val="A4A3A4"/>
          </p15:clr>
        </p15:guide>
        <p15:guide id="4" pos="26736" userDrawn="1">
          <p15:clr>
            <a:srgbClr val="A4A3A4"/>
          </p15:clr>
        </p15:guide>
        <p15:guide id="5" pos="9840" userDrawn="1">
          <p15:clr>
            <a:srgbClr val="A4A3A4"/>
          </p15:clr>
        </p15:guide>
        <p15:guide id="6" pos="17856" userDrawn="1">
          <p15:clr>
            <a:srgbClr val="A4A3A4"/>
          </p15:clr>
        </p15:guide>
        <p15:guide id="7" pos="19008" userDrawn="1">
          <p15:clr>
            <a:srgbClr val="A4A3A4"/>
          </p15:clr>
        </p15:guide>
        <p15:guide id="8" orient="horz" pos="19584" userDrawn="1">
          <p15:clr>
            <a:srgbClr val="A4A3A4"/>
          </p15:clr>
        </p15:guide>
        <p15:guide id="9" orient="horz" pos="10469" userDrawn="1">
          <p15:clr>
            <a:srgbClr val="A4A3A4"/>
          </p15:clr>
        </p15:guide>
        <p15:guide id="10" orient="horz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FFD"/>
    <a:srgbClr val="BDFFDE"/>
    <a:srgbClr val="B9FFDC"/>
    <a:srgbClr val="99FFCC"/>
    <a:srgbClr val="C0FCC6"/>
    <a:srgbClr val="BEFBFE"/>
    <a:srgbClr val="DDF0C8"/>
    <a:srgbClr val="C9E9CE"/>
    <a:srgbClr val="CDFFCD"/>
    <a:srgbClr val="8E08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68" autoAdjust="0"/>
    <p:restoredTop sz="94660"/>
  </p:normalViewPr>
  <p:slideViewPr>
    <p:cSldViewPr>
      <p:cViewPr varScale="1">
        <p:scale>
          <a:sx n="22" d="100"/>
          <a:sy n="22" d="100"/>
        </p:scale>
        <p:origin x="1380" y="114"/>
      </p:cViewPr>
      <p:guideLst>
        <p:guide orient="horz" pos="3600"/>
        <p:guide pos="672"/>
        <p:guide pos="8688"/>
        <p:guide pos="26736"/>
        <p:guide pos="9840"/>
        <p:guide pos="17856"/>
        <p:guide pos="19008"/>
        <p:guide orient="horz" pos="19584"/>
        <p:guide orient="horz" pos="10469"/>
        <p:guide orient="horz"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4370" cy="35067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2599" y="0"/>
            <a:ext cx="4034370" cy="35067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94DC9EB-7ACF-409F-9600-E718E69AC83A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527050"/>
            <a:ext cx="3511550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39" y="3336216"/>
            <a:ext cx="7446428" cy="3159669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1220"/>
            <a:ext cx="4034370" cy="350671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2599" y="6671220"/>
            <a:ext cx="4034370" cy="350671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86EFB39-EB70-4CD7-AB02-3EC5AB048F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70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1pPr>
    <a:lvl2pPr marL="522488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2pPr>
    <a:lvl3pPr marL="1044976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3pPr>
    <a:lvl4pPr marL="1567464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4pPr>
    <a:lvl5pPr marL="2089953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5pPr>
    <a:lvl6pPr marL="2612441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6pPr>
    <a:lvl7pPr marL="3134929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7pPr>
    <a:lvl8pPr marL="3657417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8pPr>
    <a:lvl9pPr marL="4179905" algn="l" defTabSz="1044976" rtl="0" eaLnBrk="1" latinLnBrk="0" hangingPunct="1">
      <a:defRPr sz="13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8775" y="527050"/>
            <a:ext cx="3511550" cy="2633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EFB39-EB70-4CD7-AB02-3EC5AB048FD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1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92477" y="10972800"/>
            <a:ext cx="373062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83365" y="18653127"/>
            <a:ext cx="30724475" cy="84137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58FF5-056A-4EBA-9460-71CDB4FA0A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EB333-41B5-48F6-870F-73C79F6663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165" y="2925768"/>
            <a:ext cx="9326562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476" y="2925768"/>
            <a:ext cx="27827289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98D41-7091-47C0-B9E8-5378F9603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DAD23-FCF0-44C4-88A1-BB43B4FE99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444"/>
            <a:ext cx="37307838" cy="6537325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538"/>
            <a:ext cx="37307838" cy="7200901"/>
          </a:xfrm>
        </p:spPr>
        <p:txBody>
          <a:bodyPr anchor="b"/>
          <a:lstStyle>
            <a:lvl1pPr marL="0" indent="0">
              <a:buNone/>
              <a:defRPr sz="1400"/>
            </a:lvl1pPr>
            <a:lvl2pPr marL="320061" indent="0">
              <a:buNone/>
              <a:defRPr sz="1261"/>
            </a:lvl2pPr>
            <a:lvl3pPr marL="640123" indent="0">
              <a:buNone/>
              <a:defRPr sz="1120"/>
            </a:lvl3pPr>
            <a:lvl4pPr marL="960186" indent="0">
              <a:buNone/>
              <a:defRPr sz="979"/>
            </a:lvl4pPr>
            <a:lvl5pPr marL="1280248" indent="0">
              <a:buNone/>
              <a:defRPr sz="979"/>
            </a:lvl5pPr>
            <a:lvl6pPr marL="1600310" indent="0">
              <a:buNone/>
              <a:defRPr sz="979"/>
            </a:lvl6pPr>
            <a:lvl7pPr marL="1920373" indent="0">
              <a:buNone/>
              <a:defRPr sz="979"/>
            </a:lvl7pPr>
            <a:lvl8pPr marL="2240435" indent="0">
              <a:buNone/>
              <a:defRPr sz="979"/>
            </a:lvl8pPr>
            <a:lvl9pPr marL="2560497" indent="0">
              <a:buNone/>
              <a:defRPr sz="9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542F5-D0B2-4452-BDD9-69214AF93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478" y="9509128"/>
            <a:ext cx="18576925" cy="19751675"/>
          </a:xfrm>
        </p:spPr>
        <p:txBody>
          <a:bodyPr/>
          <a:lstStyle>
            <a:lvl1pPr>
              <a:defRPr sz="1960"/>
            </a:lvl1pPr>
            <a:lvl2pPr>
              <a:defRPr sz="1680"/>
            </a:lvl2pPr>
            <a:lvl3pPr>
              <a:defRPr sz="1400"/>
            </a:lvl3pPr>
            <a:lvl4pPr>
              <a:defRPr sz="1261"/>
            </a:lvl4pPr>
            <a:lvl5pPr>
              <a:defRPr sz="1261"/>
            </a:lvl5pPr>
            <a:lvl6pPr>
              <a:defRPr sz="1261"/>
            </a:lvl6pPr>
            <a:lvl7pPr>
              <a:defRPr sz="1261"/>
            </a:lvl7pPr>
            <a:lvl8pPr>
              <a:defRPr sz="1261"/>
            </a:lvl8pPr>
            <a:lvl9pPr>
              <a:defRPr sz="12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4" y="9509128"/>
            <a:ext cx="18576925" cy="19751675"/>
          </a:xfrm>
        </p:spPr>
        <p:txBody>
          <a:bodyPr/>
          <a:lstStyle>
            <a:lvl1pPr>
              <a:defRPr sz="1960"/>
            </a:lvl1pPr>
            <a:lvl2pPr>
              <a:defRPr sz="1680"/>
            </a:lvl2pPr>
            <a:lvl3pPr>
              <a:defRPr sz="1400"/>
            </a:lvl3pPr>
            <a:lvl4pPr>
              <a:defRPr sz="1261"/>
            </a:lvl4pPr>
            <a:lvl5pPr>
              <a:defRPr sz="1261"/>
            </a:lvl5pPr>
            <a:lvl6pPr>
              <a:defRPr sz="1261"/>
            </a:lvl6pPr>
            <a:lvl7pPr>
              <a:defRPr sz="1261"/>
            </a:lvl7pPr>
            <a:lvl8pPr>
              <a:defRPr sz="1261"/>
            </a:lvl8pPr>
            <a:lvl9pPr>
              <a:defRPr sz="12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32451-DDDB-4F7A-973F-D83A787637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7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9179"/>
            <a:ext cx="19392901" cy="307022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61" indent="0">
              <a:buNone/>
              <a:defRPr sz="1400" b="1"/>
            </a:lvl2pPr>
            <a:lvl3pPr marL="640123" indent="0">
              <a:buNone/>
              <a:defRPr sz="1261" b="1"/>
            </a:lvl3pPr>
            <a:lvl4pPr marL="960186" indent="0">
              <a:buNone/>
              <a:defRPr sz="1120" b="1"/>
            </a:lvl4pPr>
            <a:lvl5pPr marL="1280248" indent="0">
              <a:buNone/>
              <a:defRPr sz="1120" b="1"/>
            </a:lvl5pPr>
            <a:lvl6pPr marL="1600310" indent="0">
              <a:buNone/>
              <a:defRPr sz="1120" b="1"/>
            </a:lvl6pPr>
            <a:lvl7pPr marL="1920373" indent="0">
              <a:buNone/>
              <a:defRPr sz="1120" b="1"/>
            </a:lvl7pPr>
            <a:lvl8pPr marL="2240435" indent="0">
              <a:buNone/>
              <a:defRPr sz="1120" b="1"/>
            </a:lvl8pPr>
            <a:lvl9pPr marL="2560497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3"/>
            <a:ext cx="19392901" cy="18965863"/>
          </a:xfrm>
        </p:spPr>
        <p:txBody>
          <a:bodyPr/>
          <a:lstStyle>
            <a:lvl1pPr>
              <a:defRPr sz="1680"/>
            </a:lvl1pPr>
            <a:lvl2pPr>
              <a:defRPr sz="1400"/>
            </a:lvl2pPr>
            <a:lvl3pPr>
              <a:defRPr sz="1261"/>
            </a:lvl3pPr>
            <a:lvl4pPr>
              <a:defRPr sz="1120"/>
            </a:lvl4pPr>
            <a:lvl5pPr>
              <a:defRPr sz="1120"/>
            </a:lvl5pPr>
            <a:lvl6pPr>
              <a:defRPr sz="1120"/>
            </a:lvl6pPr>
            <a:lvl7pPr>
              <a:defRPr sz="1120"/>
            </a:lvl7pPr>
            <a:lvl8pPr>
              <a:defRPr sz="1120"/>
            </a:lvl8pPr>
            <a:lvl9pPr>
              <a:defRPr sz="11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9179"/>
            <a:ext cx="19400837" cy="3070225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61" indent="0">
              <a:buNone/>
              <a:defRPr sz="1400" b="1"/>
            </a:lvl2pPr>
            <a:lvl3pPr marL="640123" indent="0">
              <a:buNone/>
              <a:defRPr sz="1261" b="1"/>
            </a:lvl3pPr>
            <a:lvl4pPr marL="960186" indent="0">
              <a:buNone/>
              <a:defRPr sz="1120" b="1"/>
            </a:lvl4pPr>
            <a:lvl5pPr marL="1280248" indent="0">
              <a:buNone/>
              <a:defRPr sz="1120" b="1"/>
            </a:lvl5pPr>
            <a:lvl6pPr marL="1600310" indent="0">
              <a:buNone/>
              <a:defRPr sz="1120" b="1"/>
            </a:lvl6pPr>
            <a:lvl7pPr marL="1920373" indent="0">
              <a:buNone/>
              <a:defRPr sz="1120" b="1"/>
            </a:lvl7pPr>
            <a:lvl8pPr marL="2240435" indent="0">
              <a:buNone/>
              <a:defRPr sz="1120" b="1"/>
            </a:lvl8pPr>
            <a:lvl9pPr marL="2560497" indent="0">
              <a:buNone/>
              <a:defRPr sz="1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3"/>
            <a:ext cx="19400837" cy="18965863"/>
          </a:xfrm>
        </p:spPr>
        <p:txBody>
          <a:bodyPr/>
          <a:lstStyle>
            <a:lvl1pPr>
              <a:defRPr sz="1680"/>
            </a:lvl1pPr>
            <a:lvl2pPr>
              <a:defRPr sz="1400"/>
            </a:lvl2pPr>
            <a:lvl3pPr>
              <a:defRPr sz="1261"/>
            </a:lvl3pPr>
            <a:lvl4pPr>
              <a:defRPr sz="1120"/>
            </a:lvl4pPr>
            <a:lvl5pPr>
              <a:defRPr sz="1120"/>
            </a:lvl5pPr>
            <a:lvl6pPr>
              <a:defRPr sz="1120"/>
            </a:lvl6pPr>
            <a:lvl7pPr>
              <a:defRPr sz="1120"/>
            </a:lvl7pPr>
            <a:lvl8pPr>
              <a:defRPr sz="1120"/>
            </a:lvl8pPr>
            <a:lvl9pPr>
              <a:defRPr sz="11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F5CC8-B8DE-4619-8B41-634CC18DA0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28E39-568E-4EB8-AF41-D5ED1943BB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6E41A-A53C-4528-9EF0-1500E4ECB0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11277"/>
            <a:ext cx="14439901" cy="5576888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4"/>
            <a:ext cx="24536400" cy="28093989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164"/>
            <a:ext cx="14439901" cy="22517101"/>
          </a:xfrm>
        </p:spPr>
        <p:txBody>
          <a:bodyPr/>
          <a:lstStyle>
            <a:lvl1pPr marL="0" indent="0">
              <a:buNone/>
              <a:defRPr sz="979"/>
            </a:lvl1pPr>
            <a:lvl2pPr marL="320061" indent="0">
              <a:buNone/>
              <a:defRPr sz="840"/>
            </a:lvl2pPr>
            <a:lvl3pPr marL="640123" indent="0">
              <a:buNone/>
              <a:defRPr sz="701"/>
            </a:lvl3pPr>
            <a:lvl4pPr marL="960186" indent="0">
              <a:buNone/>
              <a:defRPr sz="630"/>
            </a:lvl4pPr>
            <a:lvl5pPr marL="1280248" indent="0">
              <a:buNone/>
              <a:defRPr sz="630"/>
            </a:lvl5pPr>
            <a:lvl6pPr marL="1600310" indent="0">
              <a:buNone/>
              <a:defRPr sz="630"/>
            </a:lvl6pPr>
            <a:lvl7pPr marL="1920373" indent="0">
              <a:buNone/>
              <a:defRPr sz="630"/>
            </a:lvl7pPr>
            <a:lvl8pPr marL="2240435" indent="0">
              <a:buNone/>
              <a:defRPr sz="630"/>
            </a:lvl8pPr>
            <a:lvl9pPr marL="2560497" indent="0">
              <a:buNone/>
              <a:defRPr sz="6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0AB35-6D25-4970-A149-844C7E415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7" y="23042569"/>
            <a:ext cx="26335037" cy="2720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7" y="2941641"/>
            <a:ext cx="26335037" cy="19750087"/>
          </a:xfrm>
        </p:spPr>
        <p:txBody>
          <a:bodyPr/>
          <a:lstStyle>
            <a:lvl1pPr marL="0" indent="0">
              <a:buNone/>
              <a:defRPr sz="2240"/>
            </a:lvl1pPr>
            <a:lvl2pPr marL="320061" indent="0">
              <a:buNone/>
              <a:defRPr sz="1960"/>
            </a:lvl2pPr>
            <a:lvl3pPr marL="640123" indent="0">
              <a:buNone/>
              <a:defRPr sz="1680"/>
            </a:lvl3pPr>
            <a:lvl4pPr marL="960186" indent="0">
              <a:buNone/>
              <a:defRPr sz="1400"/>
            </a:lvl4pPr>
            <a:lvl5pPr marL="1280248" indent="0">
              <a:buNone/>
              <a:defRPr sz="1400"/>
            </a:lvl5pPr>
            <a:lvl6pPr marL="1600310" indent="0">
              <a:buNone/>
              <a:defRPr sz="1400"/>
            </a:lvl6pPr>
            <a:lvl7pPr marL="1920373" indent="0">
              <a:buNone/>
              <a:defRPr sz="1400"/>
            </a:lvl7pPr>
            <a:lvl8pPr marL="2240435" indent="0">
              <a:buNone/>
              <a:defRPr sz="1400"/>
            </a:lvl8pPr>
            <a:lvl9pPr marL="2560497" indent="0">
              <a:buNone/>
              <a:defRPr sz="1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7" y="25763544"/>
            <a:ext cx="26335037" cy="3862387"/>
          </a:xfrm>
        </p:spPr>
        <p:txBody>
          <a:bodyPr/>
          <a:lstStyle>
            <a:lvl1pPr marL="0" indent="0">
              <a:buNone/>
              <a:defRPr sz="979"/>
            </a:lvl1pPr>
            <a:lvl2pPr marL="320061" indent="0">
              <a:buNone/>
              <a:defRPr sz="840"/>
            </a:lvl2pPr>
            <a:lvl3pPr marL="640123" indent="0">
              <a:buNone/>
              <a:defRPr sz="701"/>
            </a:lvl3pPr>
            <a:lvl4pPr marL="960186" indent="0">
              <a:buNone/>
              <a:defRPr sz="630"/>
            </a:lvl4pPr>
            <a:lvl5pPr marL="1280248" indent="0">
              <a:buNone/>
              <a:defRPr sz="630"/>
            </a:lvl5pPr>
            <a:lvl6pPr marL="1600310" indent="0">
              <a:buNone/>
              <a:defRPr sz="630"/>
            </a:lvl6pPr>
            <a:lvl7pPr marL="1920373" indent="0">
              <a:buNone/>
              <a:defRPr sz="630"/>
            </a:lvl7pPr>
            <a:lvl8pPr marL="2240435" indent="0">
              <a:buNone/>
              <a:defRPr sz="630"/>
            </a:lvl8pPr>
            <a:lvl9pPr marL="2560497" indent="0">
              <a:buNone/>
              <a:defRPr sz="6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9D761-0458-43F6-B497-9C4A6C5CFE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477" y="2925763"/>
            <a:ext cx="373062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477" y="9509128"/>
            <a:ext cx="37306250" cy="1975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475" y="29992642"/>
            <a:ext cx="9144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>
              <a:defRPr sz="4690" smtClean="0">
                <a:ea typeface="Osaka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7" y="29992642"/>
            <a:ext cx="1390015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ctr">
              <a:defRPr sz="4690" smtClean="0">
                <a:ea typeface="Osaka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9992642"/>
            <a:ext cx="9144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r">
              <a:defRPr sz="4690" smtClean="0">
                <a:ea typeface="Osaka" charset="-128"/>
              </a:defRPr>
            </a:lvl1pPr>
          </a:lstStyle>
          <a:p>
            <a:pPr>
              <a:defRPr/>
            </a:pPr>
            <a:fld id="{34AF9744-FE39-42A6-BEBB-C063F36BF7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defTabSz="3072818" rtl="0" eaLnBrk="0" fontAlgn="base" hangingPunct="0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+mj-lt"/>
          <a:ea typeface="+mj-ea"/>
          <a:cs typeface="+mj-cs"/>
        </a:defRPr>
      </a:lvl1pPr>
      <a:lvl2pPr algn="ctr" defTabSz="3072818" rtl="0" eaLnBrk="0" fontAlgn="base" hangingPunct="0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2pPr>
      <a:lvl3pPr algn="ctr" defTabSz="3072818" rtl="0" eaLnBrk="0" fontAlgn="base" hangingPunct="0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3pPr>
      <a:lvl4pPr algn="ctr" defTabSz="3072818" rtl="0" eaLnBrk="0" fontAlgn="base" hangingPunct="0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4pPr>
      <a:lvl5pPr algn="ctr" defTabSz="3072818" rtl="0" eaLnBrk="0" fontAlgn="base" hangingPunct="0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5pPr>
      <a:lvl6pPr marL="320061" algn="ctr" defTabSz="3072818" rtl="0" fontAlgn="base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6pPr>
      <a:lvl7pPr marL="640123" algn="ctr" defTabSz="3072818" rtl="0" fontAlgn="base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7pPr>
      <a:lvl8pPr marL="960186" algn="ctr" defTabSz="3072818" rtl="0" fontAlgn="base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8pPr>
      <a:lvl9pPr marL="1280248" algn="ctr" defTabSz="3072818" rtl="0" fontAlgn="base">
        <a:spcBef>
          <a:spcPct val="0"/>
        </a:spcBef>
        <a:spcAft>
          <a:spcPct val="0"/>
        </a:spcAft>
        <a:defRPr sz="14771">
          <a:solidFill>
            <a:schemeClr val="tx2"/>
          </a:solidFill>
          <a:latin typeface="Arial" charset="0"/>
          <a:ea typeface="Osaka" charset="-128"/>
          <a:cs typeface="Osaka" charset="-128"/>
        </a:defRPr>
      </a:lvl9pPr>
    </p:titleStyle>
    <p:bodyStyle>
      <a:lvl1pPr marL="1152447" indent="-1152447" algn="l" defTabSz="3072818" rtl="0" eaLnBrk="0" fontAlgn="base" hangingPunct="0">
        <a:spcBef>
          <a:spcPct val="20000"/>
        </a:spcBef>
        <a:spcAft>
          <a:spcPct val="0"/>
        </a:spcAft>
        <a:buChar char="•"/>
        <a:defRPr sz="10781">
          <a:solidFill>
            <a:schemeClr val="tx1"/>
          </a:solidFill>
          <a:latin typeface="+mn-lt"/>
          <a:ea typeface="+mn-ea"/>
          <a:cs typeface="+mn-cs"/>
        </a:defRPr>
      </a:lvl1pPr>
      <a:lvl2pPr marL="2496040" indent="-960186" algn="l" defTabSz="3072818" rtl="0" eaLnBrk="0" fontAlgn="base" hangingPunct="0">
        <a:spcBef>
          <a:spcPct val="20000"/>
        </a:spcBef>
        <a:spcAft>
          <a:spcPct val="0"/>
        </a:spcAft>
        <a:buChar char="–"/>
        <a:defRPr sz="9381">
          <a:solidFill>
            <a:schemeClr val="tx1"/>
          </a:solidFill>
          <a:latin typeface="+mn-lt"/>
          <a:ea typeface="+mn-ea"/>
          <a:cs typeface="+mn-cs"/>
        </a:defRPr>
      </a:lvl2pPr>
      <a:lvl3pPr marL="3840744" indent="-767927" algn="l" defTabSz="3072818" rtl="0" eaLnBrk="0" fontAlgn="base" hangingPunct="0">
        <a:spcBef>
          <a:spcPct val="20000"/>
        </a:spcBef>
        <a:spcAft>
          <a:spcPct val="0"/>
        </a:spcAft>
        <a:buChar char="•"/>
        <a:defRPr sz="8051">
          <a:solidFill>
            <a:schemeClr val="tx1"/>
          </a:solidFill>
          <a:latin typeface="+mn-lt"/>
          <a:ea typeface="+mn-ea"/>
          <a:cs typeface="+mn-cs"/>
        </a:defRPr>
      </a:lvl3pPr>
      <a:lvl4pPr marL="5376598" indent="-767927" algn="l" defTabSz="3072818" rtl="0" eaLnBrk="0" fontAlgn="base" hangingPunct="0">
        <a:spcBef>
          <a:spcPct val="20000"/>
        </a:spcBef>
        <a:spcAft>
          <a:spcPct val="0"/>
        </a:spcAft>
        <a:buChar char="–"/>
        <a:defRPr sz="6720">
          <a:solidFill>
            <a:schemeClr val="tx1"/>
          </a:solidFill>
          <a:latin typeface="+mn-lt"/>
          <a:ea typeface="+mn-ea"/>
          <a:cs typeface="+mn-cs"/>
        </a:defRPr>
      </a:lvl4pPr>
      <a:lvl5pPr marL="6913562" indent="-767927" algn="l" defTabSz="3072818" rtl="0" eaLnBrk="0" fontAlgn="base" hangingPunct="0">
        <a:spcBef>
          <a:spcPct val="20000"/>
        </a:spcBef>
        <a:spcAft>
          <a:spcPct val="0"/>
        </a:spcAft>
        <a:buChar char="»"/>
        <a:defRPr sz="6720">
          <a:solidFill>
            <a:schemeClr val="tx1"/>
          </a:solidFill>
          <a:latin typeface="+mn-lt"/>
          <a:ea typeface="+mn-ea"/>
          <a:cs typeface="+mn-cs"/>
        </a:defRPr>
      </a:lvl5pPr>
      <a:lvl6pPr marL="7233624" indent="-767927" algn="l" defTabSz="3072818" rtl="0" fontAlgn="base">
        <a:spcBef>
          <a:spcPct val="20000"/>
        </a:spcBef>
        <a:spcAft>
          <a:spcPct val="0"/>
        </a:spcAft>
        <a:buChar char="»"/>
        <a:defRPr sz="6720">
          <a:solidFill>
            <a:schemeClr val="tx1"/>
          </a:solidFill>
          <a:latin typeface="+mn-lt"/>
          <a:ea typeface="+mn-ea"/>
          <a:cs typeface="+mn-cs"/>
        </a:defRPr>
      </a:lvl6pPr>
      <a:lvl7pPr marL="7553687" indent="-767927" algn="l" defTabSz="3072818" rtl="0" fontAlgn="base">
        <a:spcBef>
          <a:spcPct val="20000"/>
        </a:spcBef>
        <a:spcAft>
          <a:spcPct val="0"/>
        </a:spcAft>
        <a:buChar char="»"/>
        <a:defRPr sz="6720">
          <a:solidFill>
            <a:schemeClr val="tx1"/>
          </a:solidFill>
          <a:latin typeface="+mn-lt"/>
          <a:ea typeface="+mn-ea"/>
          <a:cs typeface="+mn-cs"/>
        </a:defRPr>
      </a:lvl7pPr>
      <a:lvl8pPr marL="7873748" indent="-767927" algn="l" defTabSz="3072818" rtl="0" fontAlgn="base">
        <a:spcBef>
          <a:spcPct val="20000"/>
        </a:spcBef>
        <a:spcAft>
          <a:spcPct val="0"/>
        </a:spcAft>
        <a:buChar char="»"/>
        <a:defRPr sz="6720">
          <a:solidFill>
            <a:schemeClr val="tx1"/>
          </a:solidFill>
          <a:latin typeface="+mn-lt"/>
          <a:ea typeface="+mn-ea"/>
          <a:cs typeface="+mn-cs"/>
        </a:defRPr>
      </a:lvl8pPr>
      <a:lvl9pPr marL="8193810" indent="-767927" algn="l" defTabSz="3072818" rtl="0" fontAlgn="base">
        <a:spcBef>
          <a:spcPct val="20000"/>
        </a:spcBef>
        <a:spcAft>
          <a:spcPct val="0"/>
        </a:spcAft>
        <a:buChar char="»"/>
        <a:defRPr sz="672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1pPr>
      <a:lvl2pPr marL="320061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2pPr>
      <a:lvl3pPr marL="640123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3pPr>
      <a:lvl4pPr marL="960186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4pPr>
      <a:lvl5pPr marL="1280248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5pPr>
      <a:lvl6pPr marL="1600310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6pPr>
      <a:lvl7pPr marL="1920373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7pPr>
      <a:lvl8pPr marL="2240435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8pPr>
      <a:lvl9pPr marL="2560497" algn="l" defTabSz="320061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111"/>
          <p:cNvSpPr txBox="1">
            <a:spLocks noChangeArrowheads="1"/>
          </p:cNvSpPr>
          <p:nvPr/>
        </p:nvSpPr>
        <p:spPr bwMode="auto">
          <a:xfrm>
            <a:off x="30175200" y="22098000"/>
            <a:ext cx="12320039" cy="24308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520" b="1" dirty="0"/>
              <a:t>Acknowledgements</a:t>
            </a:r>
          </a:p>
          <a:p>
            <a:pPr>
              <a:spcBef>
                <a:spcPct val="50000"/>
              </a:spcBef>
            </a:pPr>
            <a:endParaRPr lang="en-US" sz="2520" b="1" dirty="0">
              <a:ea typeface="Batang" charset="-127"/>
            </a:endParaRPr>
          </a:p>
        </p:txBody>
      </p:sp>
      <p:sp>
        <p:nvSpPr>
          <p:cNvPr id="2159" name="Text Box 111"/>
          <p:cNvSpPr txBox="1">
            <a:spLocks noChangeArrowheads="1"/>
          </p:cNvSpPr>
          <p:nvPr/>
        </p:nvSpPr>
        <p:spPr bwMode="auto">
          <a:xfrm>
            <a:off x="30164534" y="6371764"/>
            <a:ext cx="12268200" cy="41259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Method and/or Results Title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spcBef>
                <a:spcPct val="50000"/>
              </a:spcBef>
            </a:pPr>
            <a:r>
              <a:rPr lang="en-US" sz="2240" dirty="0">
                <a:ea typeface="Batang" charset="-127"/>
              </a:rPr>
              <a:t>	Text and images here</a:t>
            </a:r>
            <a:endParaRPr lang="en-US" sz="2240" b="1" dirty="0">
              <a:solidFill>
                <a:srgbClr val="FF0000"/>
              </a:solidFill>
            </a:endParaRPr>
          </a:p>
        </p:txBody>
      </p:sp>
      <p:sp>
        <p:nvSpPr>
          <p:cNvPr id="2155" name="Text Box 107"/>
          <p:cNvSpPr txBox="1">
            <a:spLocks noChangeArrowheads="1"/>
          </p:cNvSpPr>
          <p:nvPr/>
        </p:nvSpPr>
        <p:spPr bwMode="auto">
          <a:xfrm>
            <a:off x="15642772" y="6347447"/>
            <a:ext cx="12725400" cy="7476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Method and/or Results Title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  <a:p>
            <a:pPr>
              <a:defRPr/>
            </a:pPr>
            <a:r>
              <a:rPr lang="en-US" sz="2240" dirty="0">
                <a:latin typeface="+mn-lt"/>
              </a:rPr>
              <a:t>	Text  and images here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066801" y="12919872"/>
            <a:ext cx="12725400" cy="86066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latin typeface="+mn-lt"/>
                <a:ea typeface="Batang" charset="-127"/>
              </a:rPr>
              <a:t>Introduction</a:t>
            </a:r>
          </a:p>
          <a:p>
            <a:pPr>
              <a:defRPr/>
            </a:pPr>
            <a:endParaRPr lang="en-US" sz="1120" b="1" dirty="0">
              <a:solidFill>
                <a:srgbClr val="FF0000"/>
              </a:solidFill>
              <a:latin typeface="+mn-lt"/>
              <a:ea typeface="Batang" charset="-127"/>
            </a:endParaRPr>
          </a:p>
          <a:p>
            <a:pPr>
              <a:defRPr/>
            </a:pPr>
            <a:r>
              <a:rPr lang="en-US" sz="2240" dirty="0">
                <a:latin typeface="+mn-lt"/>
                <a:ea typeface="Batang" charset="-127"/>
              </a:rPr>
              <a:t>	Introduction text and images here</a:t>
            </a:r>
            <a:endParaRPr lang="en-US" sz="1960" dirty="0">
              <a:latin typeface="+mn-lt"/>
              <a:ea typeface="Batang" charset="-127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54342" y="1910364"/>
            <a:ext cx="23382514" cy="1681923"/>
          </a:xfrm>
        </p:spPr>
        <p:txBody>
          <a:bodyPr/>
          <a:lstStyle/>
          <a:p>
            <a:pPr eaLnBrk="1" hangingPunct="1"/>
            <a:r>
              <a:rPr lang="en-US" sz="672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Batang" charset="-127"/>
              </a:rPr>
              <a:t>Poster Title</a:t>
            </a:r>
          </a:p>
        </p:txBody>
      </p:sp>
      <p:sp>
        <p:nvSpPr>
          <p:cNvPr id="2065" name="Text Box 11"/>
          <p:cNvSpPr txBox="1">
            <a:spLocks noChangeArrowheads="1"/>
          </p:cNvSpPr>
          <p:nvPr/>
        </p:nvSpPr>
        <p:spPr bwMode="auto">
          <a:xfrm>
            <a:off x="17603321" y="4158545"/>
            <a:ext cx="8684557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360" b="1" dirty="0">
                <a:latin typeface="Times New Roman" pitchFamily="18" charset="0"/>
                <a:ea typeface="Batang" charset="-127"/>
              </a:rPr>
              <a:t>Student Author and Mentor Names/Affiliation</a:t>
            </a:r>
            <a:endParaRPr lang="en-US" sz="3360" b="1" dirty="0"/>
          </a:p>
        </p:txBody>
      </p:sp>
      <p:sp>
        <p:nvSpPr>
          <p:cNvPr id="33" name="Text Box 111"/>
          <p:cNvSpPr txBox="1">
            <a:spLocks noChangeArrowheads="1"/>
          </p:cNvSpPr>
          <p:nvPr/>
        </p:nvSpPr>
        <p:spPr bwMode="auto">
          <a:xfrm>
            <a:off x="1066801" y="6324600"/>
            <a:ext cx="12725400" cy="6202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520" b="1" dirty="0"/>
              <a:t>Abstract (if needed)</a:t>
            </a:r>
            <a:endParaRPr lang="en-US" sz="2520" b="1" dirty="0">
              <a:solidFill>
                <a:srgbClr val="FF0000"/>
              </a:solidFill>
            </a:endParaRPr>
          </a:p>
          <a:p>
            <a:endParaRPr lang="en-US" sz="2520" b="1" dirty="0">
              <a:solidFill>
                <a:srgbClr val="FF0000"/>
              </a:solidFill>
            </a:endParaRPr>
          </a:p>
          <a:p>
            <a:r>
              <a:rPr lang="en-US" sz="1680" dirty="0"/>
              <a:t>	Abstract text here</a:t>
            </a:r>
          </a:p>
          <a:p>
            <a:endParaRPr lang="en-US" sz="1680" dirty="0"/>
          </a:p>
        </p:txBody>
      </p:sp>
      <p:sp>
        <p:nvSpPr>
          <p:cNvPr id="61" name="Text Box 107"/>
          <p:cNvSpPr txBox="1">
            <a:spLocks noChangeArrowheads="1"/>
          </p:cNvSpPr>
          <p:nvPr/>
        </p:nvSpPr>
        <p:spPr bwMode="auto">
          <a:xfrm>
            <a:off x="15642772" y="18510371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Method and/or Results Title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  <a:p>
            <a:pPr>
              <a:defRPr/>
            </a:pPr>
            <a:r>
              <a:rPr lang="en-US" sz="2240" dirty="0">
                <a:latin typeface="+mn-lt"/>
              </a:rPr>
              <a:t>	Text and images here</a:t>
            </a:r>
          </a:p>
        </p:txBody>
      </p:sp>
      <p:sp>
        <p:nvSpPr>
          <p:cNvPr id="11" name="Text Box 111">
            <a:extLst>
              <a:ext uri="{FF2B5EF4-FFF2-40B4-BE49-F238E27FC236}">
                <a16:creationId xmlns:a16="http://schemas.microsoft.com/office/drawing/2014/main" id="{9A9635FE-AD4E-DC3A-9E85-1C3000D9D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5201" y="15830549"/>
            <a:ext cx="12268200" cy="52006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520" b="1" dirty="0"/>
              <a:t>Conclusions/Implications</a:t>
            </a:r>
          </a:p>
          <a:p>
            <a:pPr marL="400078" indent="-400078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520" b="1" dirty="0">
                <a:ea typeface="Batang" charset="-127"/>
              </a:rPr>
              <a:t>Bullet Point 1</a:t>
            </a:r>
          </a:p>
          <a:p>
            <a:pPr marL="400078" indent="-400078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sz="2520" b="1" dirty="0">
              <a:ea typeface="Batang" charset="-127"/>
            </a:endParaRPr>
          </a:p>
          <a:p>
            <a:pPr marL="400078" indent="-400078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520" b="1" dirty="0">
                <a:ea typeface="Batang" charset="-127"/>
              </a:rPr>
              <a:t>Bullet Point 2</a:t>
            </a:r>
            <a:endParaRPr lang="en-US" sz="2520" b="1" dirty="0"/>
          </a:p>
        </p:txBody>
      </p:sp>
      <p:sp>
        <p:nvSpPr>
          <p:cNvPr id="12" name="Text Box 111">
            <a:extLst>
              <a:ext uri="{FF2B5EF4-FFF2-40B4-BE49-F238E27FC236}">
                <a16:creationId xmlns:a16="http://schemas.microsoft.com/office/drawing/2014/main" id="{46C9E6F7-BF01-8D6B-98A4-E4ABC1FD5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5200" y="25720529"/>
            <a:ext cx="12257534" cy="52875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520" b="1" dirty="0"/>
              <a:t>References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6FFD462-F7C4-40CF-0356-A69FDD79F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752600"/>
            <a:ext cx="5584577" cy="2209800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4D6E1FEC-FB95-0E3F-1DD9-7135E8BA77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30221" y="1711771"/>
            <a:ext cx="4791622" cy="3702706"/>
          </a:xfrm>
          <a:prstGeom prst="rect">
            <a:avLst/>
          </a:prstGeom>
        </p:spPr>
      </p:pic>
      <p:sp>
        <p:nvSpPr>
          <p:cNvPr id="17" name="Text Box 107">
            <a:extLst>
              <a:ext uri="{FF2B5EF4-FFF2-40B4-BE49-F238E27FC236}">
                <a16:creationId xmlns:a16="http://schemas.microsoft.com/office/drawing/2014/main" id="{CB6ECE43-22DC-52D6-02EB-9542CB105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572" y="21954073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  <p:sp>
        <p:nvSpPr>
          <p:cNvPr id="18" name="Text Box 107">
            <a:extLst>
              <a:ext uri="{FF2B5EF4-FFF2-40B4-BE49-F238E27FC236}">
                <a16:creationId xmlns:a16="http://schemas.microsoft.com/office/drawing/2014/main" id="{9FB9D3CF-CF86-C0A8-6674-F7FC180C0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7323144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  <p:sp>
        <p:nvSpPr>
          <p:cNvPr id="19" name="Text Box 107">
            <a:extLst>
              <a:ext uri="{FF2B5EF4-FFF2-40B4-BE49-F238E27FC236}">
                <a16:creationId xmlns:a16="http://schemas.microsoft.com/office/drawing/2014/main" id="{968EF60A-8E99-2C8D-3474-46D8DDADF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2772" y="14575972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  <p:sp>
        <p:nvSpPr>
          <p:cNvPr id="20" name="Text Box 107">
            <a:extLst>
              <a:ext uri="{FF2B5EF4-FFF2-40B4-BE49-F238E27FC236}">
                <a16:creationId xmlns:a16="http://schemas.microsoft.com/office/drawing/2014/main" id="{85BC8948-99CA-3C35-30EF-E3F770D8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18743" y="10699769"/>
            <a:ext cx="12213991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  <p:sp>
        <p:nvSpPr>
          <p:cNvPr id="21" name="Text Box 107">
            <a:extLst>
              <a:ext uri="{FF2B5EF4-FFF2-40B4-BE49-F238E27FC236}">
                <a16:creationId xmlns:a16="http://schemas.microsoft.com/office/drawing/2014/main" id="{EEDBBB86-52D3-19E0-1DD2-7DFB8DB12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2772" y="22812969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  <p:sp>
        <p:nvSpPr>
          <p:cNvPr id="22" name="Text Box 107">
            <a:extLst>
              <a:ext uri="{FF2B5EF4-FFF2-40B4-BE49-F238E27FC236}">
                <a16:creationId xmlns:a16="http://schemas.microsoft.com/office/drawing/2014/main" id="{7288F208-BF54-5BA9-2022-8C8D8862D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2772" y="27323144"/>
            <a:ext cx="12725400" cy="3766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520" b="1" dirty="0">
                <a:ea typeface="宋体" charset="-122"/>
              </a:rPr>
              <a:t>Figure</a:t>
            </a:r>
            <a:endParaRPr lang="en-US" sz="2520" dirty="0">
              <a:latin typeface="+mn-lt"/>
              <a:ea typeface="Batang" charset="-127"/>
            </a:endParaRPr>
          </a:p>
          <a:p>
            <a:pPr>
              <a:defRPr/>
            </a:pPr>
            <a:endParaRPr lang="en-US" sz="112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10764</TotalTime>
  <Words>76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Times New Roman</vt:lpstr>
      <vt:lpstr>Blank Presentation</vt:lpstr>
      <vt:lpstr>Poster Title</vt:lpstr>
    </vt:vector>
  </TitlesOfParts>
  <Company>Brian Perkins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Perkins</dc:creator>
  <cp:lastModifiedBy>Bill Jackson</cp:lastModifiedBy>
  <cp:revision>363</cp:revision>
  <cp:lastPrinted>2012-04-05T20:23:57Z</cp:lastPrinted>
  <dcterms:created xsi:type="dcterms:W3CDTF">2009-11-18T02:56:06Z</dcterms:created>
  <dcterms:modified xsi:type="dcterms:W3CDTF">2022-07-14T19:25:15Z</dcterms:modified>
</cp:coreProperties>
</file>